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B310F3-D835-4A8D-9674-3D98E2D5EF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F170B5A-7142-4399-BC15-C58F9849E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D57680-C1F5-4EF6-B717-CA3E8A237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6D854B-6F1A-4C92-A2EB-6707B3F41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69904A-4A16-4CE3-A9C7-B198C809D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609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8C3299-0E1D-4DAB-AA87-C2856E4A0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EBACD9-DF63-4141-85C1-EFFC6E523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229B63-FCF8-4840-AACA-5B587F30F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9D2569-D9B4-41BC-BB6C-B918BB7A2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1A52B6-552D-47C3-AEAB-D31DA641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187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A75223D-E2D8-4FEB-82F6-11B1EF18EA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8D3069E-6C58-4363-92D4-BFB922D98E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4D9711-8A35-45B7-965D-6E779C96D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C14A2E-00E5-4A94-A3FF-FE850F912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F1338A-80F9-4230-8581-3DC28F083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391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E0A6CA-B0C2-485D-8FCB-70A4A6054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317B86-6867-418C-92CC-7976FA6FE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02FE49-6FCC-45FA-AEEB-7F2A9CD73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3ED70-5D65-4A57-940D-B6B45215C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D98B3A-B38A-4FB9-9C3F-1802634C0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649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3486E-204B-41F1-926C-8C2F2826F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F1A093-9306-4D56-A6F1-98F0B23B6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B5C677-5AD3-404A-A59F-94591477D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5FB6A4-3A6F-40DA-9C76-6A39DAB77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F7647D-825D-45BA-BDC3-49865056B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3129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14A290-25D5-4F82-811A-EA004F044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AA872A-12FD-47AD-AC44-566945C62C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96B5B3-7844-4E3E-8A7C-21795BE535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8CFB65-67E6-465A-8A94-D109EDC90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924A78-34AA-4B54-A7EB-BD6B32F35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3AB256-1593-4F07-97DF-00637A486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562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1E795-53E7-4E26-8560-1AEBFE16F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A82940-525D-47ED-91EF-9D543AC69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3D8F24-9F9B-4532-8DB1-0365995C3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B8B203-3B0C-434B-9FE7-2968B7D705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8760C1B-F95C-4A99-805B-ACAD607977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94C4076-F661-4540-B6A8-F0854554C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3FBBE03-19ED-414C-ADCE-7B6C40DB7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007468F-767D-43B4-A3D6-74D6CCC2D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3339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AB5158-A121-47A7-B69D-614E3B253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CFB9A56-3371-4678-84B5-E02EDC34E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C4D824-222B-4455-852F-614B01891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F297D4B-7382-4A46-B9CE-D1A7DAFF3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781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A9629B-99BA-4EAE-A572-DFD0EB397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F660471-3F8A-4F02-9319-6590DC148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5D3C32-6BDC-4C30-8C86-3D9EB714D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9576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B3DAC1-1407-4163-B9F7-C67E4BF8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E3409E-A70B-4E82-89D1-19590E2F0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E6CE45-8FD6-4D94-9B80-4D2B4C660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C242F5-1942-4388-9EF8-61D0EC6A4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E6DDD1-EBE9-407B-B1DE-259D7A126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C96DC2-C3F6-4580-B792-29004C7B1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795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5EE767-CB80-4128-9510-A5CD05635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364DCB1-D002-47EF-AF9A-7C50DBA295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9B20A0-3959-4333-A820-66E4AFEB7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CBAD70-6711-4724-83E6-20635D3FF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FBDA85-EC39-43A7-8E58-EA2D308DA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632EF6-D496-49AF-8953-CF7DC07D9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928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A27F189-930C-4737-9CF6-5C115E8D0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38DED-EA1E-4428-9C75-FE5616D2E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5711EB-E7D2-4144-9C4E-09803F381A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D356E-C155-403C-9943-773A4156A65B}" type="datetimeFigureOut">
              <a:rPr lang="ko-KR" altLang="en-US" smtClean="0"/>
              <a:t>2022-04-05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708C98-1F56-47E0-A962-0141ED2F29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44F13C-580B-4213-A1C3-8435DFBB8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648E6-45F0-40E6-B1C8-82E03A5052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406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3B29F3-9406-4155-924F-0BCA7A4625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Dobot</a:t>
            </a:r>
            <a:r>
              <a:rPr lang="en-US" altLang="ko-KR" dirty="0"/>
              <a:t> 22_04_05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A31E87-A50A-43CD-8857-3606584FD7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최선일</a:t>
            </a:r>
            <a:r>
              <a:rPr lang="en-US" altLang="ko-KR" dirty="0"/>
              <a:t>,</a:t>
            </a:r>
            <a:r>
              <a:rPr lang="ko-KR" altLang="en-US" dirty="0" err="1"/>
              <a:t>황병욱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6377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242628-2A93-430B-8394-B9DA0AF47394}"/>
              </a:ext>
            </a:extLst>
          </p:cNvPr>
          <p:cNvSpPr txBox="1"/>
          <p:nvPr/>
        </p:nvSpPr>
        <p:spPr>
          <a:xfrm>
            <a:off x="575733" y="4064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저번주차의 문제점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74E633-AE48-432C-87AF-1BD980A0A9FF}"/>
              </a:ext>
            </a:extLst>
          </p:cNvPr>
          <p:cNvSpPr txBox="1"/>
          <p:nvPr/>
        </p:nvSpPr>
        <p:spPr>
          <a:xfrm>
            <a:off x="982133" y="1430866"/>
            <a:ext cx="10430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/>
              <a:t>가만히 있어도 쌓이는 </a:t>
            </a:r>
            <a:r>
              <a:rPr lang="en-US" altLang="ko-KR" dirty="0"/>
              <a:t>queue</a:t>
            </a:r>
            <a:r>
              <a:rPr lang="ko-KR" altLang="en-US" dirty="0"/>
              <a:t>의 문제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너무 많은 </a:t>
            </a:r>
            <a:r>
              <a:rPr lang="en-US" altLang="ko-KR" dirty="0">
                <a:sym typeface="Wingdings" panose="05000000000000000000" pitchFamily="2" charset="2"/>
              </a:rPr>
              <a:t>index</a:t>
            </a:r>
            <a:r>
              <a:rPr lang="ko-KR" altLang="en-US" dirty="0">
                <a:sym typeface="Wingdings" panose="05000000000000000000" pitchFamily="2" charset="2"/>
              </a:rPr>
              <a:t>가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r>
              <a:rPr lang="ko-KR" altLang="en-US" dirty="0">
                <a:sym typeface="Wingdings" panose="05000000000000000000" pitchFamily="2" charset="2"/>
              </a:rPr>
              <a:t>생성되어 반응이 </a:t>
            </a:r>
            <a:r>
              <a:rPr lang="ko-KR" altLang="en-US" dirty="0" err="1">
                <a:sym typeface="Wingdings" panose="05000000000000000000" pitchFamily="2" charset="2"/>
              </a:rPr>
              <a:t>느렸음</a:t>
            </a:r>
            <a:endParaRPr lang="en-US" altLang="ko-KR" dirty="0">
              <a:sym typeface="Wingdings" panose="05000000000000000000" pitchFamily="2" charset="2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sym typeface="Wingdings" panose="05000000000000000000" pitchFamily="2" charset="2"/>
              </a:rPr>
              <a:t>좌표 산출의 오차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오차 계산의 실수로 </a:t>
            </a:r>
            <a:r>
              <a:rPr lang="en-US" altLang="ko-KR" dirty="0">
                <a:sym typeface="Wingdings" panose="05000000000000000000" pitchFamily="2" charset="2"/>
              </a:rPr>
              <a:t>y</a:t>
            </a:r>
            <a:r>
              <a:rPr lang="ko-KR" altLang="en-US" dirty="0" err="1">
                <a:sym typeface="Wingdings" panose="05000000000000000000" pitchFamily="2" charset="2"/>
              </a:rPr>
              <a:t>축상의</a:t>
            </a:r>
            <a:r>
              <a:rPr lang="ko-KR" altLang="en-US" dirty="0">
                <a:sym typeface="Wingdings" panose="05000000000000000000" pitchFamily="2" charset="2"/>
              </a:rPr>
              <a:t> 오차가 매우 심했음</a:t>
            </a:r>
            <a:r>
              <a:rPr lang="en-US" altLang="ko-KR" dirty="0">
                <a:sym typeface="Wingdings" panose="05000000000000000000" pitchFamily="2" charset="2"/>
              </a:rPr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5112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298366-219A-426D-BCB3-F5D5CD9D80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31" y="1357225"/>
            <a:ext cx="7249537" cy="12479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670CCA-96CC-42B1-B9D3-0D1F7867EF1A}"/>
              </a:ext>
            </a:extLst>
          </p:cNvPr>
          <p:cNvSpPr txBox="1"/>
          <p:nvPr/>
        </p:nvSpPr>
        <p:spPr>
          <a:xfrm>
            <a:off x="693231" y="347133"/>
            <a:ext cx="4623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오차 계산 수정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AFA60C-AE29-43CE-A888-69A940528908}"/>
              </a:ext>
            </a:extLst>
          </p:cNvPr>
          <p:cNvSpPr txBox="1"/>
          <p:nvPr/>
        </p:nvSpPr>
        <p:spPr>
          <a:xfrm>
            <a:off x="685797" y="5310538"/>
            <a:ext cx="98213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of_x</a:t>
            </a:r>
            <a:r>
              <a:rPr lang="en-US" altLang="ko-KR" dirty="0"/>
              <a:t> , </a:t>
            </a:r>
            <a:r>
              <a:rPr lang="en-US" altLang="ko-KR" dirty="0" err="1"/>
              <a:t>of_y</a:t>
            </a:r>
            <a:r>
              <a:rPr lang="en-US" altLang="ko-KR" dirty="0"/>
              <a:t> = </a:t>
            </a:r>
            <a:r>
              <a:rPr lang="ko-KR" altLang="en-US" dirty="0"/>
              <a:t>월드 좌표계상의 공의 중심 좌표</a:t>
            </a:r>
            <a:r>
              <a:rPr lang="en-US" altLang="ko-KR" dirty="0"/>
              <a:t>(cm</a:t>
            </a:r>
            <a:r>
              <a:rPr lang="ko-KR" altLang="en-US" dirty="0"/>
              <a:t>기준</a:t>
            </a:r>
            <a:r>
              <a:rPr lang="en-US" altLang="ko-KR" dirty="0"/>
              <a:t>) -&gt; mm</a:t>
            </a:r>
            <a:r>
              <a:rPr lang="ko-KR" altLang="en-US" dirty="0"/>
              <a:t>로 변환</a:t>
            </a:r>
            <a:r>
              <a:rPr lang="en-US" altLang="ko-KR" dirty="0"/>
              <a:t>(*10)</a:t>
            </a:r>
          </a:p>
          <a:p>
            <a:r>
              <a:rPr lang="en-US" altLang="ko-KR" dirty="0"/>
              <a:t>4</a:t>
            </a:r>
            <a:r>
              <a:rPr lang="ko-KR" altLang="en-US" dirty="0"/>
              <a:t>는 원점 사이의 거리</a:t>
            </a:r>
            <a:endParaRPr lang="en-US" altLang="ko-KR" dirty="0"/>
          </a:p>
          <a:p>
            <a:r>
              <a:rPr lang="en-US" altLang="ko-KR" dirty="0"/>
              <a:t>28mm,</a:t>
            </a:r>
            <a:r>
              <a:rPr lang="ko-KR" altLang="en-US" dirty="0"/>
              <a:t> </a:t>
            </a:r>
            <a:r>
              <a:rPr lang="en-US" altLang="ko-KR" dirty="0"/>
              <a:t>37mm</a:t>
            </a:r>
            <a:r>
              <a:rPr lang="ko-KR" altLang="en-US" dirty="0"/>
              <a:t>는</a:t>
            </a:r>
            <a:r>
              <a:rPr lang="en-US" altLang="ko-KR" dirty="0"/>
              <a:t> </a:t>
            </a:r>
            <a:r>
              <a:rPr lang="ko-KR" altLang="en-US" dirty="0" err="1"/>
              <a:t>호밍</a:t>
            </a:r>
            <a:r>
              <a:rPr lang="ko-KR" altLang="en-US" dirty="0"/>
              <a:t> 좌표로 산출한 오차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27FE8E7-2FED-40B0-B6D6-BF1F4DD5162F}"/>
              </a:ext>
            </a:extLst>
          </p:cNvPr>
          <p:cNvGrpSpPr/>
          <p:nvPr/>
        </p:nvGrpSpPr>
        <p:grpSpPr>
          <a:xfrm>
            <a:off x="693231" y="3084110"/>
            <a:ext cx="3742265" cy="1606107"/>
            <a:chOff x="3014133" y="2650069"/>
            <a:chExt cx="3742265" cy="1606107"/>
          </a:xfrm>
        </p:grpSpPr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E47D6941-9F33-4FB6-B2B4-360EEE94B7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11601" y="2954867"/>
              <a:ext cx="0" cy="130130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47879D37-4B0A-4108-BB2A-3DB62A25279A}"/>
                </a:ext>
              </a:extLst>
            </p:cNvPr>
            <p:cNvCxnSpPr>
              <a:cxnSpLocks/>
            </p:cNvCxnSpPr>
            <p:nvPr/>
          </p:nvCxnSpPr>
          <p:spPr>
            <a:xfrm>
              <a:off x="3911601" y="4256173"/>
              <a:ext cx="1498599" cy="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C87CD2B8-A713-4594-95D0-91CB0BD790F5}"/>
                </a:ext>
              </a:extLst>
            </p:cNvPr>
            <p:cNvSpPr/>
            <p:nvPr/>
          </p:nvSpPr>
          <p:spPr>
            <a:xfrm>
              <a:off x="3852343" y="3287464"/>
              <a:ext cx="169324" cy="16933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31D5BAC-407B-4379-9FEA-D9CCAA88FF6F}"/>
                </a:ext>
              </a:extLst>
            </p:cNvPr>
            <p:cNvSpPr/>
            <p:nvPr/>
          </p:nvSpPr>
          <p:spPr>
            <a:xfrm>
              <a:off x="3826939" y="2751667"/>
              <a:ext cx="194728" cy="203196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70B2B1C3-ED41-42D9-93CD-269BAFF34DB6}"/>
                </a:ext>
              </a:extLst>
            </p:cNvPr>
            <p:cNvCxnSpPr>
              <a:cxnSpLocks/>
              <a:stCxn id="15" idx="6"/>
            </p:cNvCxnSpPr>
            <p:nvPr/>
          </p:nvCxnSpPr>
          <p:spPr>
            <a:xfrm flipV="1">
              <a:off x="4021667" y="2751667"/>
              <a:ext cx="795866" cy="1015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593B71F2-C171-45F5-919B-7A39BBCDE961}"/>
                </a:ext>
              </a:extLst>
            </p:cNvPr>
            <p:cNvCxnSpPr>
              <a:cxnSpLocks/>
              <a:stCxn id="14" idx="6"/>
              <a:endCxn id="19" idx="1"/>
            </p:cNvCxnSpPr>
            <p:nvPr/>
          </p:nvCxnSpPr>
          <p:spPr>
            <a:xfrm>
              <a:off x="4021667" y="3372129"/>
              <a:ext cx="872064" cy="1276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4DB5F7B-DBE3-4548-9F79-2E504CC2188A}"/>
                </a:ext>
              </a:extLst>
            </p:cNvPr>
            <p:cNvSpPr txBox="1"/>
            <p:nvPr/>
          </p:nvSpPr>
          <p:spPr>
            <a:xfrm>
              <a:off x="4893732" y="2650069"/>
              <a:ext cx="14985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/>
                <a:t>월드 좌표계 원점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3A090AE-80C6-4572-A355-B1FA3C62F1D4}"/>
                </a:ext>
              </a:extLst>
            </p:cNvPr>
            <p:cNvSpPr txBox="1"/>
            <p:nvPr/>
          </p:nvSpPr>
          <p:spPr>
            <a:xfrm>
              <a:off x="4893731" y="3361267"/>
              <a:ext cx="186266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 err="1"/>
                <a:t>Dobot</a:t>
              </a:r>
              <a:r>
                <a:rPr lang="en-US" altLang="ko-KR" sz="1200" dirty="0"/>
                <a:t> </a:t>
              </a:r>
              <a:r>
                <a:rPr lang="ko-KR" altLang="en-US" sz="1200" dirty="0"/>
                <a:t>좌표계 원점</a:t>
              </a:r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A1B3179C-B520-4CF1-AFC4-B0AFD4523A76}"/>
                </a:ext>
              </a:extLst>
            </p:cNvPr>
            <p:cNvCxnSpPr>
              <a:cxnSpLocks/>
            </p:cNvCxnSpPr>
            <p:nvPr/>
          </p:nvCxnSpPr>
          <p:spPr>
            <a:xfrm>
              <a:off x="3716867" y="3361267"/>
              <a:ext cx="0" cy="894906"/>
            </a:xfrm>
            <a:prstGeom prst="straightConnector1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cxnSp>
          <p:nvCxnSpPr>
            <p:cNvPr id="21" name="직선 화살표 연결선 20">
              <a:extLst>
                <a:ext uri="{FF2B5EF4-FFF2-40B4-BE49-F238E27FC236}">
                  <a16:creationId xmlns:a16="http://schemas.microsoft.com/office/drawing/2014/main" id="{8FE6C79B-C947-49E2-8596-A1524714B5BA}"/>
                </a:ext>
              </a:extLst>
            </p:cNvPr>
            <p:cNvCxnSpPr>
              <a:cxnSpLocks/>
            </p:cNvCxnSpPr>
            <p:nvPr/>
          </p:nvCxnSpPr>
          <p:spPr>
            <a:xfrm>
              <a:off x="3716867" y="2870202"/>
              <a:ext cx="0" cy="491065"/>
            </a:xfrm>
            <a:prstGeom prst="straightConnector1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AC5E5D4-DAFE-4CFF-AC28-F401D69AEDF4}"/>
                </a:ext>
              </a:extLst>
            </p:cNvPr>
            <p:cNvSpPr txBox="1"/>
            <p:nvPr/>
          </p:nvSpPr>
          <p:spPr>
            <a:xfrm>
              <a:off x="3014133" y="3014133"/>
              <a:ext cx="5672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4cm</a:t>
              </a:r>
              <a:endParaRPr lang="ko-KR" altLang="en-US" sz="11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3F62343-5520-4861-94CA-1D75DFDD73DC}"/>
                </a:ext>
              </a:extLst>
            </p:cNvPr>
            <p:cNvSpPr txBox="1"/>
            <p:nvPr/>
          </p:nvSpPr>
          <p:spPr>
            <a:xfrm>
              <a:off x="3014135" y="3749874"/>
              <a:ext cx="5672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/>
                <a:t>6cm</a:t>
              </a:r>
              <a:endParaRPr lang="ko-KR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82166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3E5588-269B-4621-B21F-803950FFA583}"/>
              </a:ext>
            </a:extLst>
          </p:cNvPr>
          <p:cNvSpPr txBox="1"/>
          <p:nvPr/>
        </p:nvSpPr>
        <p:spPr>
          <a:xfrm>
            <a:off x="194734" y="152400"/>
            <a:ext cx="3615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Queue</a:t>
            </a:r>
            <a:r>
              <a:rPr lang="ko-KR" altLang="en-US" dirty="0"/>
              <a:t>문제 해결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92881FB-B7A1-4FE0-A6F2-8E2638B4DC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786" y="0"/>
            <a:ext cx="4689493" cy="6858000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3E3959D6-73F5-44BF-93D0-70B07F8052FA}"/>
              </a:ext>
            </a:extLst>
          </p:cNvPr>
          <p:cNvCxnSpPr>
            <a:cxnSpLocks/>
          </p:cNvCxnSpPr>
          <p:nvPr/>
        </p:nvCxnSpPr>
        <p:spPr>
          <a:xfrm>
            <a:off x="3979333" y="93133"/>
            <a:ext cx="2801946" cy="5926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2B9CCAD9-BD31-48DD-9F3B-874F1AA26804}"/>
              </a:ext>
            </a:extLst>
          </p:cNvPr>
          <p:cNvCxnSpPr>
            <a:cxnSpLocks/>
          </p:cNvCxnSpPr>
          <p:nvPr/>
        </p:nvCxnSpPr>
        <p:spPr>
          <a:xfrm flipV="1">
            <a:off x="3852333" y="6629400"/>
            <a:ext cx="3234267" cy="13546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9F95A19E-C4BA-49A2-BBFB-9D4E40DDB660}"/>
              </a:ext>
            </a:extLst>
          </p:cNvPr>
          <p:cNvSpPr txBox="1"/>
          <p:nvPr/>
        </p:nvSpPr>
        <p:spPr>
          <a:xfrm>
            <a:off x="6781279" y="57779"/>
            <a:ext cx="165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기존 시작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CE1E71-44CE-480D-B2E2-E5944E5BAFA5}"/>
              </a:ext>
            </a:extLst>
          </p:cNvPr>
          <p:cNvSpPr txBox="1"/>
          <p:nvPr/>
        </p:nvSpPr>
        <p:spPr>
          <a:xfrm>
            <a:off x="7086600" y="6475511"/>
            <a:ext cx="1651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끝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8E0E160-B80E-4E84-BA3D-1415762B92C7}"/>
              </a:ext>
            </a:extLst>
          </p:cNvPr>
          <p:cNvCxnSpPr>
            <a:cxnSpLocks/>
          </p:cNvCxnSpPr>
          <p:nvPr/>
        </p:nvCxnSpPr>
        <p:spPr>
          <a:xfrm flipV="1">
            <a:off x="5257800" y="3250289"/>
            <a:ext cx="1752600" cy="139791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E416A22-9F12-4F44-BE78-438F1D28D8B7}"/>
              </a:ext>
            </a:extLst>
          </p:cNvPr>
          <p:cNvSpPr txBox="1"/>
          <p:nvPr/>
        </p:nvSpPr>
        <p:spPr>
          <a:xfrm>
            <a:off x="7086600" y="2712648"/>
            <a:ext cx="43095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쌓인 좌표들을 다 이행하고 나면 자연적으로 큐가 시행되지 않아 다시 시작할 포인트가 필요</a:t>
            </a:r>
            <a:r>
              <a:rPr lang="en-US" altLang="ko-KR" sz="1400" dirty="0"/>
              <a:t>,</a:t>
            </a:r>
          </a:p>
          <a:p>
            <a:r>
              <a:rPr lang="ko-KR" altLang="en-US" sz="1400" dirty="0"/>
              <a:t>따라서 인덱스를 </a:t>
            </a:r>
            <a:r>
              <a:rPr lang="ko-KR" altLang="en-US" sz="1400" dirty="0" err="1"/>
              <a:t>쌓기전에</a:t>
            </a:r>
            <a:r>
              <a:rPr lang="ko-KR" altLang="en-US" sz="1400" dirty="0"/>
              <a:t> 큐를 시작하도록 위치를 잡음 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38B2C39B-FE7B-4818-9D24-6E21A26A819E}"/>
              </a:ext>
            </a:extLst>
          </p:cNvPr>
          <p:cNvCxnSpPr>
            <a:cxnSpLocks/>
          </p:cNvCxnSpPr>
          <p:nvPr/>
        </p:nvCxnSpPr>
        <p:spPr>
          <a:xfrm flipV="1">
            <a:off x="4665133" y="4802089"/>
            <a:ext cx="1871134" cy="15091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C0DD55B-E386-4894-8924-F321B1D27A31}"/>
              </a:ext>
            </a:extLst>
          </p:cNvPr>
          <p:cNvSpPr txBox="1"/>
          <p:nvPr/>
        </p:nvSpPr>
        <p:spPr>
          <a:xfrm>
            <a:off x="6654800" y="4615934"/>
            <a:ext cx="4309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공이 움직이는 범위가 </a:t>
            </a:r>
            <a:r>
              <a:rPr lang="ko-KR" altLang="en-US" sz="1400" dirty="0" err="1"/>
              <a:t>극소한</a:t>
            </a:r>
            <a:r>
              <a:rPr lang="ko-KR" altLang="en-US" sz="1400" dirty="0"/>
              <a:t> 경우는 제외하도록 함</a:t>
            </a:r>
          </a:p>
        </p:txBody>
      </p:sp>
    </p:spTree>
    <p:extLst>
      <p:ext uri="{BB962C8B-B14F-4D97-AF65-F5344CB8AC3E}">
        <p14:creationId xmlns:p14="http://schemas.microsoft.com/office/powerpoint/2010/main" val="2639679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ollowing_ball_220404">
            <a:hlinkClick r:id="" action="ppaction://media"/>
            <a:extLst>
              <a:ext uri="{FF2B5EF4-FFF2-40B4-BE49-F238E27FC236}">
                <a16:creationId xmlns:a16="http://schemas.microsoft.com/office/drawing/2014/main" id="{FBBB8650-A639-4C90-BB1C-3789593BCE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0" y="1143000"/>
            <a:ext cx="6096000" cy="457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CCE7A5-77FA-4DD9-AC23-6E6A800F2F2F}"/>
              </a:ext>
            </a:extLst>
          </p:cNvPr>
          <p:cNvSpPr txBox="1"/>
          <p:nvPr/>
        </p:nvSpPr>
        <p:spPr>
          <a:xfrm>
            <a:off x="762000" y="296333"/>
            <a:ext cx="3437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실행 결과</a:t>
            </a:r>
          </a:p>
        </p:txBody>
      </p:sp>
    </p:spTree>
    <p:extLst>
      <p:ext uri="{BB962C8B-B14F-4D97-AF65-F5344CB8AC3E}">
        <p14:creationId xmlns:p14="http://schemas.microsoft.com/office/powerpoint/2010/main" val="253591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117</Words>
  <Application>Microsoft Office PowerPoint</Application>
  <PresentationFormat>와이드스크린</PresentationFormat>
  <Paragraphs>20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Dobot 22_04_05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Dobot 22_04_05</dc:title>
  <dc:creator>user</dc:creator>
  <cp:lastModifiedBy>user</cp:lastModifiedBy>
  <cp:revision>1</cp:revision>
  <dcterms:created xsi:type="dcterms:W3CDTF">2022-04-04T15:25:35Z</dcterms:created>
  <dcterms:modified xsi:type="dcterms:W3CDTF">2022-04-04T15:47:24Z</dcterms:modified>
</cp:coreProperties>
</file>

<file path=docProps/thumbnail.jpeg>
</file>